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77" y="1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A21F-BD09-4E95-AE80-26B67C49884B}" type="datetimeFigureOut">
              <a:rPr lang="de-DE" smtClean="0"/>
              <a:t>05.04.2023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5EE80-6784-449A-B2E1-3172B7A7ED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175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A21F-BD09-4E95-AE80-26B67C49884B}" type="datetimeFigureOut">
              <a:rPr lang="de-DE" smtClean="0"/>
              <a:t>05.04.2023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5EE80-6784-449A-B2E1-3172B7A7ED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7033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A21F-BD09-4E95-AE80-26B67C49884B}" type="datetimeFigureOut">
              <a:rPr lang="de-DE" smtClean="0"/>
              <a:t>05.04.2023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5EE80-6784-449A-B2E1-3172B7A7ED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986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A21F-BD09-4E95-AE80-26B67C49884B}" type="datetimeFigureOut">
              <a:rPr lang="de-DE" smtClean="0"/>
              <a:t>05.04.2023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5EE80-6784-449A-B2E1-3172B7A7ED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36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A21F-BD09-4E95-AE80-26B67C49884B}" type="datetimeFigureOut">
              <a:rPr lang="de-DE" smtClean="0"/>
              <a:t>05.04.2023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5EE80-6784-449A-B2E1-3172B7A7ED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966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A21F-BD09-4E95-AE80-26B67C49884B}" type="datetimeFigureOut">
              <a:rPr lang="de-DE" smtClean="0"/>
              <a:t>05.04.2023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5EE80-6784-449A-B2E1-3172B7A7ED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249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A21F-BD09-4E95-AE80-26B67C49884B}" type="datetimeFigureOut">
              <a:rPr lang="de-DE" smtClean="0"/>
              <a:t>05.04.2023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5EE80-6784-449A-B2E1-3172B7A7ED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24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A21F-BD09-4E95-AE80-26B67C49884B}" type="datetimeFigureOut">
              <a:rPr lang="de-DE" smtClean="0"/>
              <a:t>05.04.2023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5EE80-6784-449A-B2E1-3172B7A7ED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019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A21F-BD09-4E95-AE80-26B67C49884B}" type="datetimeFigureOut">
              <a:rPr lang="de-DE" smtClean="0"/>
              <a:t>05.04.2023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5EE80-6784-449A-B2E1-3172B7A7ED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47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A21F-BD09-4E95-AE80-26B67C49884B}" type="datetimeFigureOut">
              <a:rPr lang="de-DE" smtClean="0"/>
              <a:t>05.04.2023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5EE80-6784-449A-B2E1-3172B7A7ED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913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A21F-BD09-4E95-AE80-26B67C49884B}" type="datetimeFigureOut">
              <a:rPr lang="de-DE" smtClean="0"/>
              <a:t>05.04.2023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5EE80-6784-449A-B2E1-3172B7A7ED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61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9A21F-BD09-4E95-AE80-26B67C49884B}" type="datetimeFigureOut">
              <a:rPr lang="de-DE" smtClean="0"/>
              <a:t>05.04.2023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5EE80-6784-449A-B2E1-3172B7A7ED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67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Michaela Wilpert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87624" y="3212976"/>
            <a:ext cx="6552728" cy="2425824"/>
          </a:xfrm>
        </p:spPr>
        <p:txBody>
          <a:bodyPr>
            <a:normAutofit lnSpcReduction="10000"/>
          </a:bodyPr>
          <a:lstStyle/>
          <a:p>
            <a:r>
              <a:rPr lang="de-DE" sz="2800" dirty="0"/>
              <a:t>Sonderpädagogin/Förderschullehrerin</a:t>
            </a:r>
          </a:p>
          <a:p>
            <a:r>
              <a:rPr lang="de-DE" sz="2800" dirty="0"/>
              <a:t>LVR Schule Belvedere, Förderschule KME</a:t>
            </a:r>
          </a:p>
          <a:p>
            <a:r>
              <a:rPr lang="de-DE" sz="2800" dirty="0"/>
              <a:t>(Erfahrungen auch an Förderschule ESE)</a:t>
            </a:r>
          </a:p>
          <a:p>
            <a:r>
              <a:rPr lang="de-DE" sz="2800" dirty="0" err="1"/>
              <a:t>Psychoanalyt</a:t>
            </a:r>
            <a:r>
              <a:rPr lang="de-DE" sz="2800" dirty="0"/>
              <a:t>.-systemische Beraterin </a:t>
            </a:r>
          </a:p>
          <a:p>
            <a:r>
              <a:rPr lang="de-DE" sz="2800" dirty="0"/>
              <a:t>SI-Motodiagnostik und –</a:t>
            </a:r>
            <a:r>
              <a:rPr lang="de-DE" sz="2800" dirty="0" err="1"/>
              <a:t>therapie</a:t>
            </a:r>
            <a:r>
              <a:rPr lang="de-DE" sz="2800" dirty="0"/>
              <a:t> zertifiziert</a:t>
            </a:r>
          </a:p>
          <a:p>
            <a:endParaRPr lang="de-DE" sz="2800" dirty="0"/>
          </a:p>
          <a:p>
            <a:endParaRPr lang="de-DE" sz="28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56" t="9206" r="9671" b="12064"/>
          <a:stretch/>
        </p:blipFill>
        <p:spPr>
          <a:xfrm>
            <a:off x="3991811" y="404664"/>
            <a:ext cx="1622850" cy="221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206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FASD Schüler*innen im Schulalltag der Förderschule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800" dirty="0"/>
              <a:t>Was gibt Schüler*innen (</a:t>
            </a:r>
            <a:r>
              <a:rPr lang="de-DE" sz="2800" dirty="0" err="1"/>
              <a:t>SuS</a:t>
            </a:r>
            <a:r>
              <a:rPr lang="de-DE" sz="2800" dirty="0"/>
              <a:t>) im Schulalltag Sicherheit?</a:t>
            </a:r>
          </a:p>
          <a:p>
            <a:r>
              <a:rPr lang="de-DE" sz="2800" dirty="0"/>
              <a:t>Beziehungsgestaltungen (Lehrer*innen-</a:t>
            </a:r>
            <a:r>
              <a:rPr lang="de-DE" sz="2800" dirty="0" err="1"/>
              <a:t>SuS</a:t>
            </a:r>
            <a:r>
              <a:rPr lang="de-DE" sz="2800" dirty="0"/>
              <a:t>; </a:t>
            </a:r>
            <a:r>
              <a:rPr lang="de-DE" sz="2800" dirty="0" err="1"/>
              <a:t>SuS-SuS</a:t>
            </a:r>
            <a:r>
              <a:rPr lang="de-DE" sz="2800" dirty="0"/>
              <a:t>; Schulmitarbeiter*innen-</a:t>
            </a:r>
            <a:r>
              <a:rPr lang="de-DE" sz="2800" dirty="0" err="1"/>
              <a:t>SuS</a:t>
            </a:r>
            <a:r>
              <a:rPr lang="de-DE" sz="2800" dirty="0"/>
              <a:t>)</a:t>
            </a:r>
          </a:p>
          <a:p>
            <a:r>
              <a:rPr lang="de-DE" sz="2800" dirty="0"/>
              <a:t>Streitschlichtung ;Ansprache der </a:t>
            </a:r>
            <a:r>
              <a:rPr lang="de-DE" sz="2800" dirty="0" err="1"/>
              <a:t>SuS</a:t>
            </a:r>
            <a:r>
              <a:rPr lang="de-DE" sz="2800" dirty="0"/>
              <a:t>…..</a:t>
            </a:r>
          </a:p>
          <a:p>
            <a:r>
              <a:rPr lang="de-DE" sz="2800" dirty="0"/>
              <a:t>Tages- Stunden-, Pausenstruktur</a:t>
            </a:r>
          </a:p>
          <a:p>
            <a:r>
              <a:rPr lang="de-DE" sz="2800" dirty="0"/>
              <a:t>Räume (Sitzpositionen, Reizreduzierung…)</a:t>
            </a:r>
          </a:p>
          <a:p>
            <a:r>
              <a:rPr lang="de-DE" sz="2800" dirty="0"/>
              <a:t>Konzentrationshilfen </a:t>
            </a:r>
          </a:p>
          <a:p>
            <a:r>
              <a:rPr lang="de-DE" sz="2800" dirty="0"/>
              <a:t>Wie können alle Beteiligten gut ins Gespräch für die </a:t>
            </a:r>
            <a:r>
              <a:rPr lang="de-DE" sz="2800" dirty="0" err="1"/>
              <a:t>SuS</a:t>
            </a:r>
            <a:r>
              <a:rPr lang="de-DE" sz="2800"/>
              <a:t> kommen?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749802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Aus dem Workshop gehen Sie im besten Fall mit……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….. neuen Impulsen und Ideen für Unterricht und Lernen</a:t>
            </a:r>
          </a:p>
          <a:p>
            <a:r>
              <a:rPr lang="de-DE" dirty="0"/>
              <a:t>….. einem guten Gefühl (ich fühlte mich/mein Kind, meine Expertise sowie damit verbundenen Grenzen, Klippen und Hürden verstanden/wahrgenommen)….</a:t>
            </a:r>
          </a:p>
          <a:p>
            <a:r>
              <a:rPr lang="de-DE" dirty="0"/>
              <a:t> ….einer Idee, wie alle zusammen möglichst lösungsorientiert für und mit </a:t>
            </a:r>
            <a:r>
              <a:rPr lang="de-DE" dirty="0" err="1"/>
              <a:t>SuS</a:t>
            </a:r>
            <a:r>
              <a:rPr lang="de-DE" dirty="0"/>
              <a:t>/Eltern ins Gespräch kommen und arbeiten können.</a:t>
            </a:r>
          </a:p>
        </p:txBody>
      </p:sp>
    </p:spTree>
    <p:extLst>
      <p:ext uri="{BB962C8B-B14F-4D97-AF65-F5344CB8AC3E}">
        <p14:creationId xmlns:p14="http://schemas.microsoft.com/office/powerpoint/2010/main" val="192825622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Bildschirmpräsentation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</vt:lpstr>
      <vt:lpstr>Michaela Wilpert </vt:lpstr>
      <vt:lpstr>FASD Schüler*innen im Schulalltag der Förderschule</vt:lpstr>
      <vt:lpstr>Aus dem Workshop gehen Sie im besten Fall mit……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Michaela Wilpert</dc:title>
  <dc:creator>Michaela Wilpert</dc:creator>
  <cp:lastModifiedBy>Lydia Ulsperger</cp:lastModifiedBy>
  <cp:revision>6</cp:revision>
  <dcterms:created xsi:type="dcterms:W3CDTF">2023-02-05T18:14:08Z</dcterms:created>
  <dcterms:modified xsi:type="dcterms:W3CDTF">2023-04-05T09:14:52Z</dcterms:modified>
</cp:coreProperties>
</file>